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348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15B69D-010D-436E-9104-053BB6E9F3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7A2ADB4-4E25-4FC9-BFED-5C75C716E5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F70FB39-17D5-4B65-8041-FA43E3CAA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CBA28-1996-4BB0-9BF0-43338AB4E49C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442609D-FAD2-44B2-BB65-B752DE1CD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D820BB0-099E-4370-BA14-9B4597F150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4FC0B-E05B-4664-9DB8-039A15A81D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5576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D9374B-C452-4EAA-A704-E9FD0BBF4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245E470-D2E5-48D9-820D-43AD1CA732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B361913-56B2-431D-9770-0A7BD81010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CBA28-1996-4BB0-9BF0-43338AB4E49C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CD6EB20-CD67-4FC6-AC72-4FB26F9A5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5C0753A-C115-4F7C-8731-3DFAECB32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4FC0B-E05B-4664-9DB8-039A15A81D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2621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1B0D5CE6-8D2A-4E5A-8EE3-83FD6033EA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54C4C3A-42BB-4A49-B0B8-3DFB99EFA1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5ACD53D-5D10-49A3-A7DD-C83F63B7F4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CBA28-1996-4BB0-9BF0-43338AB4E49C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6062E2E-A2A4-42C4-BECF-8E7A6F6E3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B84F4B0-8547-4D8E-8E9D-E0EB1C202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4FC0B-E05B-4664-9DB8-039A15A81D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03934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4A09F6-9751-4AAF-A131-36E7612B5E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DC0A80A-3A7F-4B1B-B9C4-D187D7B636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0951878-D4B9-40A4-A8D7-10EF3B5EC1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CBA28-1996-4BB0-9BF0-43338AB4E49C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C131A1A-0A0B-43B3-AA30-4EC3294BC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171504B-4FD2-4033-804D-A7922326B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4FC0B-E05B-4664-9DB8-039A15A81D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4743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6D8FEDF-8684-4077-A44A-F9471A4E6D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0F21D1C-C90D-473D-AC98-45F1117BBB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A7FD658-6F02-4208-A23A-9013085FFC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CBA28-1996-4BB0-9BF0-43338AB4E49C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F19E2EA-AFA3-4814-8D4E-C70D6FDA0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70EDE7C-B9D2-40D0-B4BE-BF2879985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4FC0B-E05B-4664-9DB8-039A15A81D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749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23212B4-997D-4942-A457-C4BC57B32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29F96C5-C4C5-42C4-8C51-794C268C9D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94807C9-7527-47E1-BFD4-94B4BB6106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F6628D6-81D5-40A0-9380-A6247298D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CBA28-1996-4BB0-9BF0-43338AB4E49C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713C23E-3BE4-49E2-935D-DB91FF808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D2B2C5F-3991-4025-AD9B-F706410DAA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4FC0B-E05B-4664-9DB8-039A15A81D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3877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FF9932-97E5-40F8-89A8-724D5F0CC2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97FB495-BA89-43BB-8A1F-2579433BBF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1C5479F-578C-45A9-A7FD-20853C8DF4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E87B662-CA0F-45E9-A348-2161C0D0EA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3A75794A-293C-43F8-8149-6A1F8D5344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E3F3A364-A9A6-4FD5-A3C7-0C46D066F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CBA28-1996-4BB0-9BF0-43338AB4E49C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51F8794E-BFE3-48ED-BC39-4833CCB074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BC3F494F-819B-46B9-A3C8-02388E1E38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4FC0B-E05B-4664-9DB8-039A15A81D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516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620C35-E31D-4114-9967-7249784DB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6FCF34C4-FA78-4862-9638-2C9CC8573E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CBA28-1996-4BB0-9BF0-43338AB4E49C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144F59F-3A5B-4071-8613-84844737F0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952DD161-C45A-4B48-9719-FAE86B3643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4FC0B-E05B-4664-9DB8-039A15A81D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6745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F3D797BE-7444-4F7D-9B90-3757AF55A0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CBA28-1996-4BB0-9BF0-43338AB4E49C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767F9AF6-2653-41D5-8F28-B789214A20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3AB0F75-71EF-4C6D-B4ED-ABB2657B3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4FC0B-E05B-4664-9DB8-039A15A81D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9815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7A4E611-2127-484D-8DF3-7FDD3D3E8F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F057416-CAE5-4EF1-9F02-A2D37564A7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BAF50D2-91FC-48F7-9932-3050A560FB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CC26921-9423-4B57-94FD-916390B7F0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CBA28-1996-4BB0-9BF0-43338AB4E49C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15C3BAA-9873-4C2D-81C6-DAB63A85B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781CF1A-5FAA-4B01-A5EC-369837FC9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4FC0B-E05B-4664-9DB8-039A15A81D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7393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B079283-C2A9-4CA8-A50D-8DB1B0BBF3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F2966AF1-D44C-4A5D-A29E-33E28F696F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041FC55-8055-4B92-A66F-3455BCC757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55FF6E6-1FA4-4AA0-9049-325FDC7397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CBA28-1996-4BB0-9BF0-43338AB4E49C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4B36EBD-1AD4-4A31-B5F2-12990B0F4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2A30C04-C039-4469-B0E1-F0E40C993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4FC0B-E05B-4664-9DB8-039A15A81D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062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8E323E-4289-4C85-8ADC-680795073C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FAF9B3C-47DE-46F3-A046-345F0AE404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CB60012-C9F4-4571-9E6B-4D4B4D24F4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7CBA28-1996-4BB0-9BF0-43338AB4E49C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E1A31C-E60B-4A31-9FF6-CB80D9B080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DE3B028-2414-488C-88DC-91CF0F4232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14FC0B-E05B-4664-9DB8-039A15A81D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871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420F887-57F2-416C-B510-CB67247DBA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57497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B3B6CBB-8D52-4457-AA15-531F42C546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1681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CE05AF1-EF0D-49EC-B34E-C9D7ECD1C6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5794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D8CEC3E-F71B-45A5-8DEE-865541034E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2387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4FFF427-5F9B-4FB9-8D9F-A900F1FFE6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0020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0C6CC63-579E-4328-9CB5-FCCFB6F2E4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5033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1282BEE-9F34-4875-9285-6CD88603E9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759899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Широкоэкранный</PresentationFormat>
  <Paragraphs>0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Елена Наумова</dc:creator>
  <cp:lastModifiedBy>Елена Наумова</cp:lastModifiedBy>
  <cp:revision>2</cp:revision>
  <dcterms:created xsi:type="dcterms:W3CDTF">2025-04-01T17:13:49Z</dcterms:created>
  <dcterms:modified xsi:type="dcterms:W3CDTF">2025-04-22T15:13:10Z</dcterms:modified>
</cp:coreProperties>
</file>

<file path=docProps/thumbnail.jpeg>
</file>